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7" r:id="rId3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762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0" d="100"/>
          <a:sy n="70" d="100"/>
        </p:scale>
        <p:origin x="536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C38682-F592-464B-BAC0-95B37AB688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92D1426-6C12-4D60-B03E-5272F3120C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BCF1161-129F-400C-B072-D08E82D87C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8EE-1C78-4E37-9F75-A221E2698F0D}" type="datetimeFigureOut">
              <a:rPr lang="es-CO" smtClean="0"/>
              <a:t>23/04/2026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B701649-7D3A-4743-9E87-ED3E89E6D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A78C3EE-2479-4E90-84DA-B48C95C2E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65136-BADE-4C44-921A-999363B5F97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08058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E4CA2D-1CE8-4AA4-9F09-3273C79056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6A1C1D6D-5520-43AE-B434-9125368A94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8E88C15-C5FC-480B-A30E-136AC8FDB7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60EB358-1506-4FDE-B344-877894DBA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8EE-1C78-4E37-9F75-A221E2698F0D}" type="datetimeFigureOut">
              <a:rPr lang="es-CO" smtClean="0"/>
              <a:t>23/04/2026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8B5CB25-9BCC-42E1-805E-292125AF35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E52023C-B3CA-480B-94BD-A75DEF1025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65136-BADE-4C44-921A-999363B5F97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661267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29860D-54C7-4971-A226-E2434619F9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989B856-186D-4DDD-9D3C-907DAFA1A7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BEB293F-30C1-4A17-A301-98275CE2F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8EE-1C78-4E37-9F75-A221E2698F0D}" type="datetimeFigureOut">
              <a:rPr lang="es-CO" smtClean="0"/>
              <a:t>23/04/2026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2A06CA4-79B3-4A80-AFD4-A0BAAE73D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5EA5D5A-7216-4F02-AAEB-A82EDF3F6C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65136-BADE-4C44-921A-999363B5F97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641772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7ED78D57-0C28-41B0-AEA2-C17EEA4335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8EE-1C78-4E37-9F75-A221E2698F0D}" type="datetimeFigureOut">
              <a:rPr lang="es-CO" smtClean="0"/>
              <a:t>23/04/2026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0F4F5196-F2EC-4A08-B2D3-2EC9D571F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FB8F793-0743-46C9-9AD3-237494B76D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65136-BADE-4C44-921A-999363B5F97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68143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6E3ABA2-DACF-4D56-989F-B84486BF18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7D03EDC-0697-49B7-86FF-CCF665599D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79C40C0-3BB6-488C-9D62-3A18321DD5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8EE-1C78-4E37-9F75-A221E2698F0D}" type="datetimeFigureOut">
              <a:rPr lang="es-CO" smtClean="0"/>
              <a:t>23/04/2026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E6BB62C-9AF0-4840-B4AA-CEC409296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AA0054C-2565-4847-8F80-8F7E5A3881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65136-BADE-4C44-921A-999363B5F97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278842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B1AF06-2012-49F7-88BA-36F4CA8F0C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BE753EF-F3A8-48B8-9C0E-CCD7DA4866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BEF97D8-4290-4B98-B498-5165202A3C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61365-6D06-457B-941A-356373792DD7}" type="datetimeFigureOut">
              <a:rPr lang="es-CO" smtClean="0"/>
              <a:t>23/04/2026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2621904-ECAC-44AA-8A43-F8B1C6078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2766354-B609-421E-B630-6D67A515A6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3A802-2B5F-437F-A0DE-298C9E21B8B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191629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CFFBF9-4AC1-4F84-B89B-786968265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443C785-80A4-4427-8CC6-57B08E9DB9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119E8F3-3620-4533-80E2-0D2FA0DAB5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61365-6D06-457B-941A-356373792DD7}" type="datetimeFigureOut">
              <a:rPr lang="es-CO" smtClean="0"/>
              <a:t>23/04/2026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9BF2958-89FC-4580-8ADF-3585D973AD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A4AC958-6491-416A-A00D-A439EE8F1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3A802-2B5F-437F-A0DE-298C9E21B8B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804471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82CFB5-B0E9-4F69-9A17-4169B3AA40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26685CD-8A8B-4CF8-B4FE-CA0262214B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AA6CB8E-2A81-46B0-A44C-9C5F86CF0E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61365-6D06-457B-941A-356373792DD7}" type="datetimeFigureOut">
              <a:rPr lang="es-CO" smtClean="0"/>
              <a:t>23/04/2026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7D039E2-3853-406E-BF32-CE2A94DEA0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77C64C4-FA0C-4902-B1C3-A87E470B7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3A802-2B5F-437F-A0DE-298C9E21B8B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218102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777506-84B9-448B-841A-90C3454D1D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810336D-51F6-47F6-BDCC-77F7D5E88F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DDA2477-10A0-4B2A-B9D9-BF9FCE10B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E024E5A-2334-4D32-9527-3DE358E48D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61365-6D06-457B-941A-356373792DD7}" type="datetimeFigureOut">
              <a:rPr lang="es-CO" smtClean="0"/>
              <a:t>23/04/2026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88A8D71-034A-407D-A7B8-6A0991BE1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92EA16D-143C-45A3-A780-B725D39EC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3A802-2B5F-437F-A0DE-298C9E21B8B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694639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BA2C02-3B15-41BF-9778-9A4F479CE1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50259EB-FA82-498E-9A0E-BF9EE60480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19AFA0F-0279-4A89-B298-CC41F6B390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986EE951-FEEE-4C3E-8CD0-9E27828B47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BC7746B-657E-49AA-90DD-7C91DCB3FD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30245E94-CCB0-45EC-908A-4B66C8E064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61365-6D06-457B-941A-356373792DD7}" type="datetimeFigureOut">
              <a:rPr lang="es-CO" smtClean="0"/>
              <a:t>23/04/2026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480DD37-8D45-4C3C-B824-A6377B0FC0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CCB07A51-B9E9-4EBF-BBCD-BB931AC96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3A802-2B5F-437F-A0DE-298C9E21B8B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718877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511FDB9-D93D-4E53-A46E-A91234696B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61D113E-FB1C-49CA-B80C-91E8E1F2FE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61365-6D06-457B-941A-356373792DD7}" type="datetimeFigureOut">
              <a:rPr lang="es-CO" smtClean="0"/>
              <a:t>23/04/2026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63A6AD8D-8328-4795-BFA5-A50B35FD47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6A6F6BD-A09F-4FA9-B225-3785125AC4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3A802-2B5F-437F-A0DE-298C9E21B8B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832852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F07D7E-EF9B-402F-B6F3-3EE158BB03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B71DB9A-645A-4EE5-B670-F1683066E0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8EE-1C78-4E37-9F75-A221E2698F0D}" type="datetimeFigureOut">
              <a:rPr lang="es-CO" smtClean="0"/>
              <a:t>23/04/2026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4854AC4-3A4B-4A58-BA5B-3213B2E521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E38C9F00-D5F3-4E1E-A557-7DE3290988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65136-BADE-4C44-921A-999363B5F97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0617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A484EAD-E8F2-48CC-8263-2816D22F9B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61365-6D06-457B-941A-356373792DD7}" type="datetimeFigureOut">
              <a:rPr lang="es-CO" smtClean="0"/>
              <a:t>23/04/2026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FB15CFF-D895-4E1C-8C2E-092F2B02EC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2607E18-35A4-4D89-AD2A-5BD2AB285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3A802-2B5F-437F-A0DE-298C9E21B8B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7937219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8C319F-C9E4-4663-974E-D06CB834D0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D6F9918-D587-4F21-A11D-BAB5E9370B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2ACFE87-CDC5-446C-9B4C-02A271A06D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37239F0-878F-4113-ACE5-A518B8DEA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61365-6D06-457B-941A-356373792DD7}" type="datetimeFigureOut">
              <a:rPr lang="es-CO" smtClean="0"/>
              <a:t>23/04/2026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6997B38-D5AC-4FEA-AEA3-10890BA2C0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5FE48FB-9385-4381-980C-0EBCDB39BD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3A802-2B5F-437F-A0DE-298C9E21B8B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05408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F80FF9-B56F-4633-ACB7-656CE5BA4C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821E9CC-C4C6-4530-A921-2B0B7E926C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26CF68F-008C-4293-A7B1-ECAE4093CF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1B5E85B-9454-45FA-90AB-8BC046AC6E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61365-6D06-457B-941A-356373792DD7}" type="datetimeFigureOut">
              <a:rPr lang="es-CO" smtClean="0"/>
              <a:t>23/04/2026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4BCC99E-88C1-4D96-B8BC-6B2C217F0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BCB150A-AC99-4014-A52A-6ACF7BE8A9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3A802-2B5F-437F-A0DE-298C9E21B8B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3285320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A26A42-F503-42DD-842D-842E1DCE97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3641A94-F457-4EE5-9D5C-1755B2C195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1C2AF08-758B-464E-A07A-2CFD13E4E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61365-6D06-457B-941A-356373792DD7}" type="datetimeFigureOut">
              <a:rPr lang="es-CO" smtClean="0"/>
              <a:t>23/04/2026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ACEE724-C5EC-4CD4-8E0D-4DB690A919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036AB8F-59FB-4B71-82B1-D0CBBE07EE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3A802-2B5F-437F-A0DE-298C9E21B8B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1556728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121E238-21C1-46F4-909E-01C54EF9F0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F8BD90C-1639-4F9D-807B-D2120E403C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C28CF56-F97F-4993-A177-103E2DCE6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61365-6D06-457B-941A-356373792DD7}" type="datetimeFigureOut">
              <a:rPr lang="es-CO" smtClean="0"/>
              <a:t>23/04/2026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7507F72-B36C-43D5-863E-BF3C8642A7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F8030CB-82B4-43D5-BFC0-B6D0830A7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3A802-2B5F-437F-A0DE-298C9E21B8B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46736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B0E0F8-9E5E-49EA-BAEE-3550BF9DAF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E0FB7C4-227E-44EB-836A-C6E41A5E0B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7D96502-1CDD-4E7D-BC46-74E638499A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8EE-1C78-4E37-9F75-A221E2698F0D}" type="datetimeFigureOut">
              <a:rPr lang="es-CO" smtClean="0"/>
              <a:t>23/04/2026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8E653E7-39BB-4426-87CE-72F6E52F4E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F724689-9C30-4532-AA2A-147A8FBBCB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65136-BADE-4C44-921A-999363B5F97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16884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FF2CB65-FC22-4474-BF47-EB545A73C1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B097C51-9207-4166-82C4-7A77619ACA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BC52119-E04B-4DCD-8953-A607D4ED5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8EE-1C78-4E37-9F75-A221E2698F0D}" type="datetimeFigureOut">
              <a:rPr lang="es-CO" smtClean="0"/>
              <a:t>23/04/2026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D4A857C-23F4-4064-81B9-F7DDC835F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964A3C9-F9DB-4E49-AC2F-B16D7B1FE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65136-BADE-4C44-921A-999363B5F97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31689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727E7A-3176-4B3A-A370-B39696F5AB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FD53B2F-74D1-4510-B779-9328622614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FA87BE1-7058-4500-9A15-1F1EE2FBB9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E2532FD-115E-4C95-8397-C5CB101E0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8EE-1C78-4E37-9F75-A221E2698F0D}" type="datetimeFigureOut">
              <a:rPr lang="es-CO" smtClean="0"/>
              <a:t>23/04/2026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8DBDE57-15FB-4EFF-9C8D-D2D6B17D8A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E26984E-FF3D-4C88-A7B1-9C5C36EC0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65136-BADE-4C44-921A-999363B5F97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17991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15A301-05D6-4162-ABC8-AB8D33F38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7BA2113-1981-44CD-9BD6-0CB161B7B2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811D1EC-8E95-4F1D-85EC-CA827E4197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5A79DE8-F0F9-4390-8226-8E55BFAA5E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785F4BAD-CFD5-4D5B-B85E-070019DDCB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DCDBBB27-67FE-4CC0-924E-F24A720B50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8EE-1C78-4E37-9F75-A221E2698F0D}" type="datetimeFigureOut">
              <a:rPr lang="es-CO" smtClean="0"/>
              <a:t>23/04/2026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DA4475EA-95B2-449A-BAC9-9373694CA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A54F0A5B-E748-41B7-B86D-AFEFC5B505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65136-BADE-4C44-921A-999363B5F97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13392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C2099D5-3F39-4000-8079-391469207D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E6693D2-C78C-4E1D-A4DE-E90AA1D4B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8EE-1C78-4E37-9F75-A221E2698F0D}" type="datetimeFigureOut">
              <a:rPr lang="es-CO" smtClean="0"/>
              <a:t>23/04/2026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F1AB5D1-F960-4FBD-86AE-8A61F00E4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B84C78F-D254-43A4-AADB-87868115C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65136-BADE-4C44-921A-999363B5F97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70062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1D4F2D7-8F37-446E-BE59-18AD56802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57DB02C-4D6B-425E-B2F4-AF5BF43A7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65136-BADE-4C44-921A-999363B5F97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42586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ADA2B6-84E5-4BA2-9A18-4B4AE63282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CF7E989-2468-4B06-A569-31FF58D62E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2F65619-6A3A-40DF-A05E-4F01D68966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33308D6-5362-46D2-9B76-2A89B21835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8EE-1C78-4E37-9F75-A221E2698F0D}" type="datetimeFigureOut">
              <a:rPr lang="es-CO" smtClean="0"/>
              <a:t>23/04/2026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2A33FDA-12A9-4F7F-B8F4-0FA4604677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ACD5BCC-9092-4170-B793-F6F694FA3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65136-BADE-4C44-921A-999363B5F97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06557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17C53CB7-5875-4E2D-B472-E9663795A4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24DD42D-C2D2-4BE4-809B-69E4843D42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386375D-F1F2-465D-B498-6A95748981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F0E8EE-1C78-4E37-9F75-A221E2698F0D}" type="datetimeFigureOut">
              <a:rPr lang="es-CO" smtClean="0"/>
              <a:t>23/04/2026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227412C-1A97-4D00-8F8D-11014BB096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F3B5D5C-4F5A-462B-8FD1-7F248F6C6C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B65136-BADE-4C44-921A-999363B5F97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77701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73" r:id="rId12"/>
    <p:sldLayoutId id="2147483659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02469C6-5C04-4C76-B404-9920C601CE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A1965A8-28C4-4DE5-92AA-6C9E77DA75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2BC4FBF-3DAC-4A08-B328-30BDA6E0A5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861365-6D06-457B-941A-356373792DD7}" type="datetimeFigureOut">
              <a:rPr lang="es-CO" smtClean="0"/>
              <a:t>23/04/2026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281B4F6-7144-4839-A86D-B5EE8C2163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38841F7-EF41-4B43-BAF4-00AA7C2357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73A802-2B5F-437F-A0DE-298C9E21B8B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53475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BB226C9E-1B17-4A2F-AFAC-37BA20BC6830}"/>
              </a:ext>
            </a:extLst>
          </p:cNvPr>
          <p:cNvSpPr>
            <a:spLocks noChangeAspect="1"/>
          </p:cNvSpPr>
          <p:nvPr/>
        </p:nvSpPr>
        <p:spPr>
          <a:xfrm>
            <a:off x="0" y="0"/>
            <a:ext cx="12192000" cy="1152129"/>
          </a:xfrm>
          <a:prstGeom prst="rect">
            <a:avLst/>
          </a:prstGeom>
          <a:gradFill flip="none" rotWithShape="1">
            <a:gsLst>
              <a:gs pos="0">
                <a:srgbClr val="3762AF">
                  <a:shade val="30000"/>
                  <a:satMod val="115000"/>
                </a:srgbClr>
              </a:gs>
              <a:gs pos="50000">
                <a:srgbClr val="3762AF">
                  <a:shade val="67500"/>
                  <a:satMod val="115000"/>
                </a:srgbClr>
              </a:gs>
              <a:gs pos="100000">
                <a:srgbClr val="3762AF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rgbClr val="3762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BA63F01C-B77C-49C7-8E96-E04FA9D0EF5F}"/>
              </a:ext>
            </a:extLst>
          </p:cNvPr>
          <p:cNvSpPr txBox="1"/>
          <p:nvPr/>
        </p:nvSpPr>
        <p:spPr>
          <a:xfrm>
            <a:off x="2385237" y="140218"/>
            <a:ext cx="7421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u="sng" dirty="0">
                <a:solidFill>
                  <a:schemeClr val="bg1"/>
                </a:solidFill>
              </a:rPr>
              <a:t>Titulo</a:t>
            </a:r>
            <a:endParaRPr lang="es-CO" sz="1100" b="1" u="sng" dirty="0">
              <a:solidFill>
                <a:schemeClr val="bg1"/>
              </a:solidFill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E732B6B4-EC89-401A-97C3-1AD538D1ACD3}"/>
              </a:ext>
            </a:extLst>
          </p:cNvPr>
          <p:cNvSpPr txBox="1"/>
          <p:nvPr/>
        </p:nvSpPr>
        <p:spPr>
          <a:xfrm>
            <a:off x="413856" y="476992"/>
            <a:ext cx="9674352" cy="6540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US" sz="600" b="1" i="0" u="none" strike="noStrike" dirty="0"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Autores</a:t>
            </a:r>
            <a:r>
              <a:rPr lang="en-US" sz="600" b="1" dirty="0">
                <a:solidFill>
                  <a:srgbClr val="FFFFFF"/>
                </a:solidFill>
                <a:latin typeface="Arial" panose="020B0604020202020204" pitchFamily="34" charset="0"/>
              </a:rPr>
              <a:t>:</a:t>
            </a:r>
            <a:r>
              <a:rPr lang="en-US" sz="600" b="1" i="0" u="none" strike="noStrike" dirty="0"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600" b="1" i="0" u="none" strike="noStrike" dirty="0" err="1"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Nombre</a:t>
            </a:r>
            <a:r>
              <a:rPr lang="en-US" sz="600" b="1" i="0" u="none" strike="noStrike" dirty="0"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600" b="1" i="0" u="none" strike="noStrike" dirty="0" err="1"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Apellidos</a:t>
            </a:r>
            <a:r>
              <a:rPr lang="en-US" sz="600" b="1" dirty="0">
                <a:solidFill>
                  <a:srgbClr val="FFFFFF"/>
                </a:solidFill>
                <a:latin typeface="Arial" panose="020B0604020202020204" pitchFamily="34" charset="0"/>
              </a:rPr>
              <a:t>. </a:t>
            </a:r>
            <a:r>
              <a:rPr lang="en-US" sz="600" b="1" u="sng" dirty="0">
                <a:solidFill>
                  <a:srgbClr val="FFFFFF"/>
                </a:solidFill>
                <a:latin typeface="Arial" panose="020B0604020202020204" pitchFamily="34" charset="0"/>
              </a:rPr>
              <a:t>Autor que </a:t>
            </a:r>
            <a:r>
              <a:rPr lang="en-US" sz="600" b="1" u="sng" dirty="0" err="1">
                <a:solidFill>
                  <a:srgbClr val="FFFFFF"/>
                </a:solidFill>
                <a:latin typeface="Arial" panose="020B0604020202020204" pitchFamily="34" charset="0"/>
              </a:rPr>
              <a:t>sustenta</a:t>
            </a:r>
            <a:r>
              <a:rPr lang="en-US" sz="600" b="1" u="sng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sz="600" b="1" u="sng" dirty="0" err="1">
                <a:solidFill>
                  <a:srgbClr val="FFFFFF"/>
                </a:solidFill>
                <a:latin typeface="Arial" panose="020B0604020202020204" pitchFamily="34" charset="0"/>
              </a:rPr>
              <a:t>subrayado</a:t>
            </a:r>
            <a:r>
              <a:rPr lang="en-US" sz="600" b="1" dirty="0">
                <a:solidFill>
                  <a:srgbClr val="FFFFFF"/>
                </a:solidFill>
                <a:latin typeface="Arial" panose="020B0604020202020204" pitchFamily="34" charset="0"/>
              </a:rPr>
              <a:t>. </a:t>
            </a:r>
            <a:r>
              <a:rPr lang="en-US" sz="600" b="1" i="0" u="none" strike="noStrike" dirty="0"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Afiliaciones1 </a:t>
            </a:r>
            <a:r>
              <a:rPr lang="en-US" sz="600" b="1" i="0" u="none" strike="noStrike" dirty="0" err="1"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en</a:t>
            </a:r>
            <a:r>
              <a:rPr lang="en-US" sz="600" b="1" i="0" u="none" strike="noStrike" dirty="0"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600" b="1" i="0" u="none" strike="noStrike" dirty="0" err="1"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superindice</a:t>
            </a:r>
            <a:r>
              <a:rPr lang="en-US" sz="600" b="1" i="0" u="none" strike="noStrike" dirty="0"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. </a:t>
            </a:r>
            <a:endParaRPr lang="en-US" sz="600" b="0" dirty="0">
              <a:effectLst/>
            </a:endParaRPr>
          </a:p>
          <a:p>
            <a:pPr rtl="0">
              <a:spcBef>
                <a:spcPts val="540"/>
              </a:spcBef>
              <a:spcAft>
                <a:spcPts val="0"/>
              </a:spcAft>
            </a:pPr>
            <a:r>
              <a:rPr lang="en-US" sz="600" b="0" i="0" u="none" strike="noStrike" dirty="0" err="1"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e.j</a:t>
            </a:r>
            <a:r>
              <a:rPr lang="en-US" sz="600" b="0" i="0" u="none" strike="noStrike" dirty="0"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. </a:t>
            </a:r>
            <a:r>
              <a:rPr lang="en-US" sz="600" u="sng" strike="noStrike" dirty="0">
                <a:solidFill>
                  <a:srgbClr val="FFFFFF"/>
                </a:solidFill>
                <a:latin typeface="Arial" panose="020B0604020202020204" pitchFamily="34" charset="0"/>
              </a:rPr>
              <a:t>A</a:t>
            </a:r>
            <a:r>
              <a:rPr lang="en-US" sz="600" b="0" i="0" u="sng" dirty="0"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. SMITH</a:t>
            </a:r>
            <a:r>
              <a:rPr lang="en-US" sz="600" b="0" i="0" u="sng" baseline="30000" dirty="0"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600" b="0" i="0" u="none" strike="noStrike" baseline="30000" dirty="0"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1</a:t>
            </a:r>
            <a:r>
              <a:rPr lang="en-US" sz="600" b="0" i="0" u="none" strike="noStrike" dirty="0"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, H. </a:t>
            </a:r>
            <a:r>
              <a:rPr lang="en-US" sz="600" dirty="0">
                <a:solidFill>
                  <a:srgbClr val="FFFFFF"/>
                </a:solidFill>
                <a:latin typeface="Arial" panose="020B0604020202020204" pitchFamily="34" charset="0"/>
              </a:rPr>
              <a:t>FORD</a:t>
            </a:r>
            <a:r>
              <a:rPr lang="en-US" sz="600" b="0" i="0" u="none" strike="noStrike" baseline="30000" dirty="0"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 2 </a:t>
            </a:r>
            <a:r>
              <a:rPr lang="en-US" sz="600" b="0" i="0" u="none" strike="noStrike" dirty="0"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P. MATTHEWS</a:t>
            </a:r>
            <a:r>
              <a:rPr lang="en-US" sz="600" b="0" i="0" u="none" strike="noStrike" baseline="30000" dirty="0"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2</a:t>
            </a:r>
            <a:endParaRPr lang="en-US" sz="600" b="0" dirty="0">
              <a:effectLst/>
            </a:endParaRPr>
          </a:p>
          <a:p>
            <a:pPr rtl="0">
              <a:spcBef>
                <a:spcPts val="540"/>
              </a:spcBef>
              <a:spcAft>
                <a:spcPts val="0"/>
              </a:spcAft>
            </a:pPr>
            <a:r>
              <a:rPr lang="en-US" sz="600" b="0" i="0" u="none" strike="noStrike" dirty="0"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1 University of Colorado, Boulder</a:t>
            </a:r>
            <a:endParaRPr lang="en-US" sz="600" b="0" dirty="0">
              <a:effectLst/>
            </a:endParaRPr>
          </a:p>
          <a:p>
            <a:pPr rtl="0">
              <a:spcBef>
                <a:spcPts val="540"/>
              </a:spcBef>
              <a:spcAft>
                <a:spcPts val="0"/>
              </a:spcAft>
            </a:pPr>
            <a:r>
              <a:rPr lang="en-US" sz="600" b="0" i="0" u="none" strike="noStrike" dirty="0"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2 Royal Brisbane Hospital, Brisbane, Australia</a:t>
            </a:r>
            <a:endParaRPr lang="en-US" sz="600" b="0" dirty="0">
              <a:effectLst/>
            </a:endParaRP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25DE616E-32A1-4448-B5CC-6959578435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5262" y="6317672"/>
            <a:ext cx="2428235" cy="601421"/>
          </a:xfrm>
          <a:prstGeom prst="rect">
            <a:avLst/>
          </a:prstGeom>
        </p:spPr>
      </p:pic>
      <p:cxnSp>
        <p:nvCxnSpPr>
          <p:cNvPr id="12" name="Conector recto 11">
            <a:extLst>
              <a:ext uri="{FF2B5EF4-FFF2-40B4-BE49-F238E27FC236}">
                <a16:creationId xmlns:a16="http://schemas.microsoft.com/office/drawing/2014/main" id="{5E24C273-54F9-45E5-A7D5-FAD02A5F3303}"/>
              </a:ext>
            </a:extLst>
          </p:cNvPr>
          <p:cNvCxnSpPr/>
          <p:nvPr/>
        </p:nvCxnSpPr>
        <p:spPr>
          <a:xfrm>
            <a:off x="0" y="6271615"/>
            <a:ext cx="121920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uadroTexto 12">
            <a:extLst>
              <a:ext uri="{FF2B5EF4-FFF2-40B4-BE49-F238E27FC236}">
                <a16:creationId xmlns:a16="http://schemas.microsoft.com/office/drawing/2014/main" id="{86488F57-C02F-439A-8D24-E347BF6D9FF0}"/>
              </a:ext>
            </a:extLst>
          </p:cNvPr>
          <p:cNvSpPr txBox="1"/>
          <p:nvPr/>
        </p:nvSpPr>
        <p:spPr>
          <a:xfrm>
            <a:off x="6773295" y="6289367"/>
            <a:ext cx="4098921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/>
            <a:r>
              <a:rPr lang="es-ES" sz="1050" dirty="0">
                <a:solidFill>
                  <a:srgbClr val="3762AF"/>
                </a:solidFill>
                <a:latin typeface="+mj-lt"/>
                <a:cs typeface="Arial" panose="020B0604020202020204" pitchFamily="34" charset="0"/>
              </a:rPr>
              <a:t>TIVA Colombia 2026 </a:t>
            </a:r>
          </a:p>
          <a:p>
            <a:pPr algn="ctr" fontAlgn="base"/>
            <a:r>
              <a:rPr lang="es-CO" sz="1050" b="0" i="0" dirty="0">
                <a:solidFill>
                  <a:srgbClr val="3762AF"/>
                </a:solidFill>
                <a:effectLst/>
                <a:latin typeface="+mj-lt"/>
                <a:cs typeface="Arial" panose="020B0604020202020204" pitchFamily="34" charset="0"/>
              </a:rPr>
              <a:t>Agosto de 2026</a:t>
            </a:r>
          </a:p>
          <a:p>
            <a:pPr algn="ctr" fontAlgn="base"/>
            <a:r>
              <a:rPr lang="es-CO" sz="1050" b="0" i="0" dirty="0">
                <a:solidFill>
                  <a:srgbClr val="3762AF"/>
                </a:solidFill>
                <a:effectLst/>
                <a:latin typeface="+mj-lt"/>
                <a:cs typeface="Arial" panose="020B0604020202020204" pitchFamily="34" charset="0"/>
              </a:rPr>
              <a:t>Cartagena de Indias, Colombia</a:t>
            </a: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E886AE57-1CBD-44BB-9338-177DFB856D71}"/>
              </a:ext>
            </a:extLst>
          </p:cNvPr>
          <p:cNvSpPr/>
          <p:nvPr/>
        </p:nvSpPr>
        <p:spPr>
          <a:xfrm>
            <a:off x="10900320" y="99098"/>
            <a:ext cx="1116240" cy="95393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C70D46AD-59B9-479D-840C-8BBB155AA79F}"/>
              </a:ext>
            </a:extLst>
          </p:cNvPr>
          <p:cNvSpPr txBox="1"/>
          <p:nvPr/>
        </p:nvSpPr>
        <p:spPr>
          <a:xfrm>
            <a:off x="11019528" y="342339"/>
            <a:ext cx="8778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/>
              <a:t>Añada su Logo aquí</a:t>
            </a:r>
            <a:endParaRPr lang="es-CO" sz="1200" dirty="0"/>
          </a:p>
        </p:txBody>
      </p:sp>
    </p:spTree>
    <p:extLst>
      <p:ext uri="{BB962C8B-B14F-4D97-AF65-F5344CB8AC3E}">
        <p14:creationId xmlns:p14="http://schemas.microsoft.com/office/powerpoint/2010/main" val="168525056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Azul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61</Words>
  <Application>Microsoft Office PowerPoint</Application>
  <PresentationFormat>Panorámica</PresentationFormat>
  <Paragraphs>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Diseño personalizado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Administrador</dc:creator>
  <cp:lastModifiedBy>Administrador</cp:lastModifiedBy>
  <cp:revision>2</cp:revision>
  <dcterms:created xsi:type="dcterms:W3CDTF">2026-04-23T17:11:16Z</dcterms:created>
  <dcterms:modified xsi:type="dcterms:W3CDTF">2026-04-23T17:35:58Z</dcterms:modified>
</cp:coreProperties>
</file>